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8" r:id="rId2"/>
    <p:sldId id="261" r:id="rId3"/>
    <p:sldId id="259" r:id="rId4"/>
    <p:sldId id="260" r:id="rId5"/>
    <p:sldId id="263" r:id="rId6"/>
    <p:sldId id="265" r:id="rId7"/>
  </p:sldIdLst>
  <p:sldSz cx="21674138" cy="1625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660"/>
  </p:normalViewPr>
  <p:slideViewPr>
    <p:cSldViewPr snapToGrid="0">
      <p:cViewPr>
        <p:scale>
          <a:sx n="60" d="100"/>
          <a:sy n="60" d="100"/>
        </p:scale>
        <p:origin x="89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es Mike" userId="e5de33b5fde23907" providerId="LiveId" clId="{23E3D615-E414-4528-A5A4-5A6F9900AECC}"/>
    <pc:docChg chg="undo custSel modSld">
      <pc:chgData name="Jones Mike" userId="e5de33b5fde23907" providerId="LiveId" clId="{23E3D615-E414-4528-A5A4-5A6F9900AECC}" dt="2021-04-23T16:30:27.141" v="1682" actId="313"/>
      <pc:docMkLst>
        <pc:docMk/>
      </pc:docMkLst>
      <pc:sldChg chg="addSp delSp modSp mod">
        <pc:chgData name="Jones Mike" userId="e5de33b5fde23907" providerId="LiveId" clId="{23E3D615-E414-4528-A5A4-5A6F9900AECC}" dt="2021-04-23T16:29:37.287" v="1674" actId="1076"/>
        <pc:sldMkLst>
          <pc:docMk/>
          <pc:sldMk cId="4279647405" sldId="258"/>
        </pc:sldMkLst>
        <pc:graphicFrameChg chg="add del mod">
          <ac:chgData name="Jones Mike" userId="e5de33b5fde23907" providerId="LiveId" clId="{23E3D615-E414-4528-A5A4-5A6F9900AECC}" dt="2021-04-23T16:23:19.391" v="1637" actId="478"/>
          <ac:graphicFrameMkLst>
            <pc:docMk/>
            <pc:sldMk cId="4279647405" sldId="258"/>
            <ac:graphicFrameMk id="39" creationId="{08715FD6-11B1-4A7D-9652-D282F754097D}"/>
          </ac:graphicFrameMkLst>
        </pc:graphicFrameChg>
        <pc:picChg chg="mod">
          <ac:chgData name="Jones Mike" userId="e5de33b5fde23907" providerId="LiveId" clId="{23E3D615-E414-4528-A5A4-5A6F9900AECC}" dt="2021-04-23T16:28:16.719" v="1669" actId="1076"/>
          <ac:picMkLst>
            <pc:docMk/>
            <pc:sldMk cId="4279647405" sldId="258"/>
            <ac:picMk id="6" creationId="{CFC97B87-3BCB-4BE2-9C4C-34870E1DDD56}"/>
          </ac:picMkLst>
        </pc:picChg>
        <pc:picChg chg="mod">
          <ac:chgData name="Jones Mike" userId="e5de33b5fde23907" providerId="LiveId" clId="{23E3D615-E414-4528-A5A4-5A6F9900AECC}" dt="2021-04-23T16:29:37.287" v="1674" actId="1076"/>
          <ac:picMkLst>
            <pc:docMk/>
            <pc:sldMk cId="4279647405" sldId="258"/>
            <ac:picMk id="7" creationId="{0C2BF74C-566F-452E-B26B-800DBC4DECE3}"/>
          </ac:picMkLst>
        </pc:picChg>
        <pc:picChg chg="mod">
          <ac:chgData name="Jones Mike" userId="e5de33b5fde23907" providerId="LiveId" clId="{23E3D615-E414-4528-A5A4-5A6F9900AECC}" dt="2021-04-23T16:26:14.407" v="1640"/>
          <ac:picMkLst>
            <pc:docMk/>
            <pc:sldMk cId="4279647405" sldId="258"/>
            <ac:picMk id="8" creationId="{F3753D7A-4C85-4384-A588-D10732C053CA}"/>
          </ac:picMkLst>
        </pc:picChg>
        <pc:picChg chg="mod">
          <ac:chgData name="Jones Mike" userId="e5de33b5fde23907" providerId="LiveId" clId="{23E3D615-E414-4528-A5A4-5A6F9900AECC}" dt="2021-04-23T16:28:21.132" v="1670" actId="1076"/>
          <ac:picMkLst>
            <pc:docMk/>
            <pc:sldMk cId="4279647405" sldId="258"/>
            <ac:picMk id="9" creationId="{05C97006-E72A-4A44-B704-49D01BAEA1ED}"/>
          </ac:picMkLst>
        </pc:picChg>
        <pc:picChg chg="mod modCrop">
          <ac:chgData name="Jones Mike" userId="e5de33b5fde23907" providerId="LiveId" clId="{23E3D615-E414-4528-A5A4-5A6F9900AECC}" dt="2021-04-23T16:27:59.004" v="1666" actId="1076"/>
          <ac:picMkLst>
            <pc:docMk/>
            <pc:sldMk cId="4279647405" sldId="258"/>
            <ac:picMk id="21" creationId="{8C0A1355-750C-486B-A8F8-A029D2C123AB}"/>
          </ac:picMkLst>
        </pc:picChg>
        <pc:picChg chg="add del mod modCrop">
          <ac:chgData name="Jones Mike" userId="e5de33b5fde23907" providerId="LiveId" clId="{23E3D615-E414-4528-A5A4-5A6F9900AECC}" dt="2021-04-23T16:20:58.629" v="1623" actId="478"/>
          <ac:picMkLst>
            <pc:docMk/>
            <pc:sldMk cId="4279647405" sldId="258"/>
            <ac:picMk id="32" creationId="{D6B673A1-B2E6-4F79-AFD1-7863DFE8184D}"/>
          </ac:picMkLst>
        </pc:picChg>
        <pc:picChg chg="add del mod">
          <ac:chgData name="Jones Mike" userId="e5de33b5fde23907" providerId="LiveId" clId="{23E3D615-E414-4528-A5A4-5A6F9900AECC}" dt="2021-04-23T16:21:37.228" v="1627" actId="478"/>
          <ac:picMkLst>
            <pc:docMk/>
            <pc:sldMk cId="4279647405" sldId="258"/>
            <ac:picMk id="34" creationId="{6FC67C6E-EADC-4676-9ECA-545FCB6A6FB4}"/>
          </ac:picMkLst>
        </pc:picChg>
        <pc:picChg chg="add del mod">
          <ac:chgData name="Jones Mike" userId="e5de33b5fde23907" providerId="LiveId" clId="{23E3D615-E414-4528-A5A4-5A6F9900AECC}" dt="2021-04-23T16:22:03.359" v="1630" actId="478"/>
          <ac:picMkLst>
            <pc:docMk/>
            <pc:sldMk cId="4279647405" sldId="258"/>
            <ac:picMk id="36" creationId="{E7C83BDB-2B43-410D-8F25-DB4DCD9FCDD4}"/>
          </ac:picMkLst>
        </pc:picChg>
        <pc:picChg chg="add del mod modCrop">
          <ac:chgData name="Jones Mike" userId="e5de33b5fde23907" providerId="LiveId" clId="{23E3D615-E414-4528-A5A4-5A6F9900AECC}" dt="2021-04-23T16:23:21.404" v="1638" actId="478"/>
          <ac:picMkLst>
            <pc:docMk/>
            <pc:sldMk cId="4279647405" sldId="258"/>
            <ac:picMk id="38" creationId="{9C6FD86F-688B-4C81-A5D7-E0E12C664A45}"/>
          </ac:picMkLst>
        </pc:picChg>
        <pc:picChg chg="add del mod">
          <ac:chgData name="Jones Mike" userId="e5de33b5fde23907" providerId="LiveId" clId="{23E3D615-E414-4528-A5A4-5A6F9900AECC}" dt="2021-04-23T16:27:05.839" v="1646" actId="478"/>
          <ac:picMkLst>
            <pc:docMk/>
            <pc:sldMk cId="4279647405" sldId="258"/>
            <ac:picMk id="40" creationId="{D6ECC6DD-D65E-4FDA-BCDD-E105093B60BA}"/>
          </ac:picMkLst>
        </pc:picChg>
        <pc:picChg chg="add mod modCrop">
          <ac:chgData name="Jones Mike" userId="e5de33b5fde23907" providerId="LiveId" clId="{23E3D615-E414-4528-A5A4-5A6F9900AECC}" dt="2021-04-23T16:28:06.984" v="1668" actId="1076"/>
          <ac:picMkLst>
            <pc:docMk/>
            <pc:sldMk cId="4279647405" sldId="258"/>
            <ac:picMk id="41" creationId="{2CE791DD-A48B-44EF-98B3-A44814AC4EA1}"/>
          </ac:picMkLst>
        </pc:picChg>
        <pc:picChg chg="add mod modCrop">
          <ac:chgData name="Jones Mike" userId="e5de33b5fde23907" providerId="LiveId" clId="{23E3D615-E414-4528-A5A4-5A6F9900AECC}" dt="2021-04-23T16:28:04.202" v="1667" actId="1076"/>
          <ac:picMkLst>
            <pc:docMk/>
            <pc:sldMk cId="4279647405" sldId="258"/>
            <ac:picMk id="42" creationId="{B06220FC-0132-4780-82A1-F3A0388262B6}"/>
          </ac:picMkLst>
        </pc:picChg>
        <pc:picChg chg="add mod modCrop">
          <ac:chgData name="Jones Mike" userId="e5de33b5fde23907" providerId="LiveId" clId="{23E3D615-E414-4528-A5A4-5A6F9900AECC}" dt="2021-04-23T16:29:28.096" v="1671" actId="1076"/>
          <ac:picMkLst>
            <pc:docMk/>
            <pc:sldMk cId="4279647405" sldId="258"/>
            <ac:picMk id="43" creationId="{82317913-D91D-4517-9742-32D166957283}"/>
          </ac:picMkLst>
        </pc:picChg>
        <pc:cxnChg chg="mod">
          <ac:chgData name="Jones Mike" userId="e5de33b5fde23907" providerId="LiveId" clId="{23E3D615-E414-4528-A5A4-5A6F9900AECC}" dt="2021-04-23T16:27:51.551" v="1664" actId="14100"/>
          <ac:cxnSpMkLst>
            <pc:docMk/>
            <pc:sldMk cId="4279647405" sldId="258"/>
            <ac:cxnSpMk id="29" creationId="{20E4D47F-4C14-491A-B69E-61DD7FB511AF}"/>
          </ac:cxnSpMkLst>
        </pc:cxnChg>
      </pc:sldChg>
      <pc:sldChg chg="modSp mod">
        <pc:chgData name="Jones Mike" userId="e5de33b5fde23907" providerId="LiveId" clId="{23E3D615-E414-4528-A5A4-5A6F9900AECC}" dt="2021-04-23T16:30:27.141" v="1682" actId="313"/>
        <pc:sldMkLst>
          <pc:docMk/>
          <pc:sldMk cId="3770053233" sldId="260"/>
        </pc:sldMkLst>
        <pc:spChg chg="mod">
          <ac:chgData name="Jones Mike" userId="e5de33b5fde23907" providerId="LiveId" clId="{23E3D615-E414-4528-A5A4-5A6F9900AECC}" dt="2021-04-23T16:30:27.141" v="1682" actId="313"/>
          <ac:spMkLst>
            <pc:docMk/>
            <pc:sldMk cId="3770053233" sldId="260"/>
            <ac:spMk id="6" creationId="{9335C7AD-3A75-495A-AB8A-97E515B7091B}"/>
          </ac:spMkLst>
        </pc:spChg>
        <pc:picChg chg="mod">
          <ac:chgData name="Jones Mike" userId="e5de33b5fde23907" providerId="LiveId" clId="{23E3D615-E414-4528-A5A4-5A6F9900AECC}" dt="2021-04-23T16:30:24.177" v="1681" actId="1076"/>
          <ac:picMkLst>
            <pc:docMk/>
            <pc:sldMk cId="3770053233" sldId="260"/>
            <ac:picMk id="5" creationId="{EB8B81EB-1F6B-4BDF-AEEB-85768C55889E}"/>
          </ac:picMkLst>
        </pc:picChg>
      </pc:sldChg>
      <pc:sldChg chg="modSp mod">
        <pc:chgData name="Jones Mike" userId="e5de33b5fde23907" providerId="LiveId" clId="{23E3D615-E414-4528-A5A4-5A6F9900AECC}" dt="2021-04-23T16:18:15.059" v="1616" actId="1076"/>
        <pc:sldMkLst>
          <pc:docMk/>
          <pc:sldMk cId="812268928" sldId="261"/>
        </pc:sldMkLst>
        <pc:spChg chg="mod">
          <ac:chgData name="Jones Mike" userId="e5de33b5fde23907" providerId="LiveId" clId="{23E3D615-E414-4528-A5A4-5A6F9900AECC}" dt="2021-04-23T16:17:56.951" v="1610" actId="1076"/>
          <ac:spMkLst>
            <pc:docMk/>
            <pc:sldMk cId="812268928" sldId="261"/>
            <ac:spMk id="8" creationId="{9BF88C49-0578-49F0-8BF3-DC835C3EEF5C}"/>
          </ac:spMkLst>
        </pc:spChg>
        <pc:picChg chg="mod">
          <ac:chgData name="Jones Mike" userId="e5de33b5fde23907" providerId="LiveId" clId="{23E3D615-E414-4528-A5A4-5A6F9900AECC}" dt="2021-04-23T16:17:47.149" v="1609" actId="1076"/>
          <ac:picMkLst>
            <pc:docMk/>
            <pc:sldMk cId="812268928" sldId="261"/>
            <ac:picMk id="5" creationId="{5FAF7154-1012-4F9F-96F6-BAF4C047CBF4}"/>
          </ac:picMkLst>
        </pc:picChg>
        <pc:picChg chg="mod">
          <ac:chgData name="Jones Mike" userId="e5de33b5fde23907" providerId="LiveId" clId="{23E3D615-E414-4528-A5A4-5A6F9900AECC}" dt="2021-04-23T16:18:15.059" v="1616" actId="1076"/>
          <ac:picMkLst>
            <pc:docMk/>
            <pc:sldMk cId="812268928" sldId="261"/>
            <ac:picMk id="7" creationId="{8CDC0258-9CD1-4D21-B72D-66BB2F5DC801}"/>
          </ac:picMkLst>
        </pc:picChg>
      </pc:sldChg>
      <pc:sldChg chg="addSp modSp mod">
        <pc:chgData name="Jones Mike" userId="e5de33b5fde23907" providerId="LiveId" clId="{23E3D615-E414-4528-A5A4-5A6F9900AECC}" dt="2021-04-23T16:30:16.062" v="1680" actId="14100"/>
        <pc:sldMkLst>
          <pc:docMk/>
          <pc:sldMk cId="2479712645" sldId="263"/>
        </pc:sldMkLst>
        <pc:spChg chg="mod">
          <ac:chgData name="Jones Mike" userId="e5de33b5fde23907" providerId="LiveId" clId="{23E3D615-E414-4528-A5A4-5A6F9900AECC}" dt="2021-04-23T16:30:10.555" v="1678" actId="20577"/>
          <ac:spMkLst>
            <pc:docMk/>
            <pc:sldMk cId="2479712645" sldId="263"/>
            <ac:spMk id="26" creationId="{F98FE9FF-A9AE-45E7-B629-A543AC1BF96E}"/>
          </ac:spMkLst>
        </pc:spChg>
        <pc:spChg chg="mod">
          <ac:chgData name="Jones Mike" userId="e5de33b5fde23907" providerId="LiveId" clId="{23E3D615-E414-4528-A5A4-5A6F9900AECC}" dt="2021-04-23T16:30:16.062" v="1680" actId="14100"/>
          <ac:spMkLst>
            <pc:docMk/>
            <pc:sldMk cId="2479712645" sldId="263"/>
            <ac:spMk id="40" creationId="{AF485E8A-0D1E-4454-8F9D-EBFA31FFC4CA}"/>
          </ac:spMkLst>
        </pc:spChg>
        <pc:spChg chg="add mod">
          <ac:chgData name="Jones Mike" userId="e5de33b5fde23907" providerId="LiveId" clId="{23E3D615-E414-4528-A5A4-5A6F9900AECC}" dt="2021-04-23T16:17:03.188" v="1489" actId="1076"/>
          <ac:spMkLst>
            <pc:docMk/>
            <pc:sldMk cId="2479712645" sldId="263"/>
            <ac:spMk id="50" creationId="{D875183B-EEDE-4CB6-91FA-58C0EE2D7C86}"/>
          </ac:spMkLst>
        </pc:spChg>
        <pc:picChg chg="add mod modCrop">
          <ac:chgData name="Jones Mike" userId="e5de33b5fde23907" providerId="LiveId" clId="{23E3D615-E414-4528-A5A4-5A6F9900AECC}" dt="2021-04-23T16:07:27.025" v="21" actId="1076"/>
          <ac:picMkLst>
            <pc:docMk/>
            <pc:sldMk cId="2479712645" sldId="263"/>
            <ac:picMk id="4" creationId="{A02208FF-64B1-4847-B6C9-932EA7681605}"/>
          </ac:picMkLst>
        </pc:picChg>
      </pc:sldChg>
      <pc:sldChg chg="addSp delSp modSp mod">
        <pc:chgData name="Jones Mike" userId="e5de33b5fde23907" providerId="LiveId" clId="{23E3D615-E414-4528-A5A4-5A6F9900AECC}" dt="2021-04-23T16:30:06.454" v="1677" actId="20577"/>
        <pc:sldMkLst>
          <pc:docMk/>
          <pc:sldMk cId="337603317" sldId="265"/>
        </pc:sldMkLst>
        <pc:spChg chg="mod">
          <ac:chgData name="Jones Mike" userId="e5de33b5fde23907" providerId="LiveId" clId="{23E3D615-E414-4528-A5A4-5A6F9900AECC}" dt="2021-04-23T16:05:56.114" v="5" actId="1076"/>
          <ac:spMkLst>
            <pc:docMk/>
            <pc:sldMk cId="337603317" sldId="265"/>
            <ac:spMk id="21" creationId="{FE3ADCEA-9133-4098-89EE-489BEF123D87}"/>
          </ac:spMkLst>
        </pc:spChg>
        <pc:spChg chg="mod">
          <ac:chgData name="Jones Mike" userId="e5de33b5fde23907" providerId="LiveId" clId="{23E3D615-E414-4528-A5A4-5A6F9900AECC}" dt="2021-04-23T16:30:04.038" v="1676" actId="20577"/>
          <ac:spMkLst>
            <pc:docMk/>
            <pc:sldMk cId="337603317" sldId="265"/>
            <ac:spMk id="26" creationId="{F98FE9FF-A9AE-45E7-B629-A543AC1BF96E}"/>
          </ac:spMkLst>
        </pc:spChg>
        <pc:spChg chg="mod">
          <ac:chgData name="Jones Mike" userId="e5de33b5fde23907" providerId="LiveId" clId="{23E3D615-E414-4528-A5A4-5A6F9900AECC}" dt="2021-04-23T16:30:06.454" v="1677" actId="20577"/>
          <ac:spMkLst>
            <pc:docMk/>
            <pc:sldMk cId="337603317" sldId="265"/>
            <ac:spMk id="40" creationId="{AF485E8A-0D1E-4454-8F9D-EBFA31FFC4CA}"/>
          </ac:spMkLst>
        </pc:spChg>
        <pc:spChg chg="add mod">
          <ac:chgData name="Jones Mike" userId="e5de33b5fde23907" providerId="LiveId" clId="{23E3D615-E414-4528-A5A4-5A6F9900AECC}" dt="2021-04-23T16:09:36.550" v="26" actId="1076"/>
          <ac:spMkLst>
            <pc:docMk/>
            <pc:sldMk cId="337603317" sldId="265"/>
            <ac:spMk id="42" creationId="{92E23705-EE44-46E3-8A38-0E75716A0C99}"/>
          </ac:spMkLst>
        </pc:spChg>
        <pc:spChg chg="add mod">
          <ac:chgData name="Jones Mike" userId="e5de33b5fde23907" providerId="LiveId" clId="{23E3D615-E414-4528-A5A4-5A6F9900AECC}" dt="2021-04-23T16:17:35.968" v="1606" actId="20577"/>
          <ac:spMkLst>
            <pc:docMk/>
            <pc:sldMk cId="337603317" sldId="265"/>
            <ac:spMk id="43" creationId="{2EC0635C-07D0-4052-9537-6DC6907FAD54}"/>
          </ac:spMkLst>
        </pc:spChg>
        <pc:grpChg chg="mod ord">
          <ac:chgData name="Jones Mike" userId="e5de33b5fde23907" providerId="LiveId" clId="{23E3D615-E414-4528-A5A4-5A6F9900AECC}" dt="2021-04-23T16:06:06.514" v="6" actId="1076"/>
          <ac:grpSpMkLst>
            <pc:docMk/>
            <pc:sldMk cId="337603317" sldId="265"/>
            <ac:grpSpMk id="19" creationId="{50B33BAF-5D4F-4665-9E6E-C50758ACBCFC}"/>
          </ac:grpSpMkLst>
        </pc:grpChg>
        <pc:grpChg chg="mod ord">
          <ac:chgData name="Jones Mike" userId="e5de33b5fde23907" providerId="LiveId" clId="{23E3D615-E414-4528-A5A4-5A6F9900AECC}" dt="2021-04-23T16:06:10.932" v="7" actId="1076"/>
          <ac:grpSpMkLst>
            <pc:docMk/>
            <pc:sldMk cId="337603317" sldId="265"/>
            <ac:grpSpMk id="41" creationId="{A3D04473-D4A1-4376-AD8B-A00F90A33C1B}"/>
          </ac:grpSpMkLst>
        </pc:grpChg>
        <pc:picChg chg="add del mod">
          <ac:chgData name="Jones Mike" userId="e5de33b5fde23907" providerId="LiveId" clId="{23E3D615-E414-4528-A5A4-5A6F9900AECC}" dt="2021-04-23T16:08:47.429" v="22" actId="478"/>
          <ac:picMkLst>
            <pc:docMk/>
            <pc:sldMk cId="337603317" sldId="265"/>
            <ac:picMk id="3" creationId="{D600A776-D800-47B9-BF83-25569680B721}"/>
          </ac:picMkLst>
        </pc:picChg>
        <pc:picChg chg="add mod">
          <ac:chgData name="Jones Mike" userId="e5de33b5fde23907" providerId="LiveId" clId="{23E3D615-E414-4528-A5A4-5A6F9900AECC}" dt="2021-04-23T16:09:09.272" v="24" actId="1076"/>
          <ac:picMkLst>
            <pc:docMk/>
            <pc:sldMk cId="337603317" sldId="265"/>
            <ac:picMk id="5" creationId="{F0E2CB6E-A31C-43CF-A31C-5DE1C57411A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561" y="2660416"/>
            <a:ext cx="18423017" cy="5659496"/>
          </a:xfrm>
        </p:spPr>
        <p:txBody>
          <a:bodyPr anchor="b"/>
          <a:lstStyle>
            <a:lvl1pPr algn="ctr">
              <a:defRPr sz="142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8538164"/>
            <a:ext cx="16255604" cy="3924769"/>
          </a:xfrm>
        </p:spPr>
        <p:txBody>
          <a:bodyPr/>
          <a:lstStyle>
            <a:lvl1pPr marL="0" indent="0" algn="ctr">
              <a:buNone/>
              <a:defRPr sz="5689"/>
            </a:lvl1pPr>
            <a:lvl2pPr marL="1083701" indent="0" algn="ctr">
              <a:buNone/>
              <a:defRPr sz="4741"/>
            </a:lvl2pPr>
            <a:lvl3pPr marL="2167402" indent="0" algn="ctr">
              <a:buNone/>
              <a:defRPr sz="4267"/>
            </a:lvl3pPr>
            <a:lvl4pPr marL="3251103" indent="0" algn="ctr">
              <a:buNone/>
              <a:defRPr sz="3792"/>
            </a:lvl4pPr>
            <a:lvl5pPr marL="4334805" indent="0" algn="ctr">
              <a:buNone/>
              <a:defRPr sz="3792"/>
            </a:lvl5pPr>
            <a:lvl6pPr marL="5418506" indent="0" algn="ctr">
              <a:buNone/>
              <a:defRPr sz="3792"/>
            </a:lvl6pPr>
            <a:lvl7pPr marL="6502207" indent="0" algn="ctr">
              <a:buNone/>
              <a:defRPr sz="3792"/>
            </a:lvl7pPr>
            <a:lvl8pPr marL="7585908" indent="0" algn="ctr">
              <a:buNone/>
              <a:defRPr sz="3792"/>
            </a:lvl8pPr>
            <a:lvl9pPr marL="8669609" indent="0" algn="ctr">
              <a:buNone/>
              <a:defRPr sz="379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3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5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6" y="865481"/>
            <a:ext cx="4673486" cy="1377620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8" y="865481"/>
            <a:ext cx="13749531" cy="137762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7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50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10" y="4052716"/>
            <a:ext cx="18693944" cy="6762043"/>
          </a:xfrm>
        </p:spPr>
        <p:txBody>
          <a:bodyPr anchor="b"/>
          <a:lstStyle>
            <a:lvl1pPr>
              <a:defRPr sz="142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10" y="10878731"/>
            <a:ext cx="18693944" cy="3555999"/>
          </a:xfrm>
        </p:spPr>
        <p:txBody>
          <a:bodyPr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1083701" indent="0">
              <a:buNone/>
              <a:defRPr sz="4741">
                <a:solidFill>
                  <a:schemeClr val="tx1">
                    <a:tint val="75000"/>
                  </a:schemeClr>
                </a:solidFill>
              </a:defRPr>
            </a:lvl2pPr>
            <a:lvl3pPr marL="216740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03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05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0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207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590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60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54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4327407"/>
            <a:ext cx="9211509" cy="10314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4327407"/>
            <a:ext cx="9211509" cy="10314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0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865485"/>
            <a:ext cx="18693944" cy="3142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2" y="3984979"/>
            <a:ext cx="9169175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2" y="5937956"/>
            <a:ext cx="9169175" cy="873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3" y="3984979"/>
            <a:ext cx="9214332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3" y="5937956"/>
            <a:ext cx="9214332" cy="873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4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1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08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2340567"/>
            <a:ext cx="10972532" cy="11552296"/>
          </a:xfrm>
        </p:spPr>
        <p:txBody>
          <a:bodyPr/>
          <a:lstStyle>
            <a:lvl1pPr>
              <a:defRPr sz="7585"/>
            </a:lvl1pPr>
            <a:lvl2pPr>
              <a:defRPr sz="6637"/>
            </a:lvl2pPr>
            <a:lvl3pPr>
              <a:defRPr sz="5689"/>
            </a:lvl3pPr>
            <a:lvl4pPr>
              <a:defRPr sz="4741"/>
            </a:lvl4pPr>
            <a:lvl5pPr>
              <a:defRPr sz="4741"/>
            </a:lvl5pPr>
            <a:lvl6pPr>
              <a:defRPr sz="4741"/>
            </a:lvl6pPr>
            <a:lvl7pPr>
              <a:defRPr sz="4741"/>
            </a:lvl7pPr>
            <a:lvl8pPr>
              <a:defRPr sz="4741"/>
            </a:lvl8pPr>
            <a:lvl9pPr>
              <a:defRPr sz="47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78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2340567"/>
            <a:ext cx="10972532" cy="11552296"/>
          </a:xfrm>
        </p:spPr>
        <p:txBody>
          <a:bodyPr anchor="t"/>
          <a:lstStyle>
            <a:lvl1pPr marL="0" indent="0">
              <a:buNone/>
              <a:defRPr sz="7585"/>
            </a:lvl1pPr>
            <a:lvl2pPr marL="1083701" indent="0">
              <a:buNone/>
              <a:defRPr sz="6637"/>
            </a:lvl2pPr>
            <a:lvl3pPr marL="2167402" indent="0">
              <a:buNone/>
              <a:defRPr sz="5689"/>
            </a:lvl3pPr>
            <a:lvl4pPr marL="3251103" indent="0">
              <a:buNone/>
              <a:defRPr sz="4741"/>
            </a:lvl4pPr>
            <a:lvl5pPr marL="4334805" indent="0">
              <a:buNone/>
              <a:defRPr sz="4741"/>
            </a:lvl5pPr>
            <a:lvl6pPr marL="5418506" indent="0">
              <a:buNone/>
              <a:defRPr sz="4741"/>
            </a:lvl6pPr>
            <a:lvl7pPr marL="6502207" indent="0">
              <a:buNone/>
              <a:defRPr sz="4741"/>
            </a:lvl7pPr>
            <a:lvl8pPr marL="7585908" indent="0">
              <a:buNone/>
              <a:defRPr sz="4741"/>
            </a:lvl8pPr>
            <a:lvl9pPr marL="8669609" indent="0">
              <a:buNone/>
              <a:defRPr sz="474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865485"/>
            <a:ext cx="18693944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4327407"/>
            <a:ext cx="18693944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7B996-911C-4272-B5B4-F3FF985787B0}" type="datetimeFigureOut">
              <a:rPr lang="en-US" smtClean="0"/>
              <a:t>4/23/21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5066908"/>
            <a:ext cx="7315022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87F3B-E82A-4FCD-986C-7ECDF6B25D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5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2167402" rtl="0" eaLnBrk="1" latinLnBrk="0" hangingPunct="1">
        <a:lnSpc>
          <a:spcPct val="90000"/>
        </a:lnSpc>
        <a:spcBef>
          <a:spcPct val="0"/>
        </a:spcBef>
        <a:buNone/>
        <a:defRPr sz="10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851" indent="-541851" algn="l" defTabSz="2167402" rtl="0" eaLnBrk="1" latinLnBrk="0" hangingPunct="1">
        <a:lnSpc>
          <a:spcPct val="90000"/>
        </a:lnSpc>
        <a:spcBef>
          <a:spcPts val="2370"/>
        </a:spcBef>
        <a:buFont typeface="Arial" panose="020B0604020202020204" pitchFamily="34" charset="0"/>
        <a:buChar char="•"/>
        <a:defRPr sz="6637" kern="1200">
          <a:solidFill>
            <a:schemeClr val="tx1"/>
          </a:solidFill>
          <a:latin typeface="+mn-lt"/>
          <a:ea typeface="+mn-ea"/>
          <a:cs typeface="+mn-cs"/>
        </a:defRPr>
      </a:lvl1pPr>
      <a:lvl2pPr marL="1625552" indent="-541851" algn="l" defTabSz="2167402" rtl="0" eaLnBrk="1" latinLnBrk="0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709253" indent="-541851" algn="l" defTabSz="2167402" rtl="0" eaLnBrk="1" latinLnBrk="0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741" kern="1200">
          <a:solidFill>
            <a:schemeClr val="tx1"/>
          </a:solidFill>
          <a:latin typeface="+mn-lt"/>
          <a:ea typeface="+mn-ea"/>
          <a:cs typeface="+mn-cs"/>
        </a:defRPr>
      </a:lvl3pPr>
      <a:lvl4pPr marL="3792954" indent="-541851" algn="l" defTabSz="2167402" rtl="0" eaLnBrk="1" latinLnBrk="0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876655" indent="-541851" algn="l" defTabSz="2167402" rtl="0" eaLnBrk="1" latinLnBrk="0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960356" indent="-541851" algn="l" defTabSz="2167402" rtl="0" eaLnBrk="1" latinLnBrk="0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7044058" indent="-541851" algn="l" defTabSz="2167402" rtl="0" eaLnBrk="1" latinLnBrk="0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8127759" indent="-541851" algn="l" defTabSz="2167402" rtl="0" eaLnBrk="1" latinLnBrk="0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9211460" indent="-541851" algn="l" defTabSz="2167402" rtl="0" eaLnBrk="1" latinLnBrk="0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7402" rtl="0" eaLnBrk="1" latinLnBrk="0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01" algn="l" defTabSz="2167402" rtl="0" eaLnBrk="1" latinLnBrk="0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167402" algn="l" defTabSz="2167402" rtl="0" eaLnBrk="1" latinLnBrk="0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251103" algn="l" defTabSz="2167402" rtl="0" eaLnBrk="1" latinLnBrk="0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334805" algn="l" defTabSz="2167402" rtl="0" eaLnBrk="1" latinLnBrk="0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418506" algn="l" defTabSz="2167402" rtl="0" eaLnBrk="1" latinLnBrk="0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6502207" algn="l" defTabSz="2167402" rtl="0" eaLnBrk="1" latinLnBrk="0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7585908" algn="l" defTabSz="2167402" rtl="0" eaLnBrk="1" latinLnBrk="0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8669609" algn="l" defTabSz="2167402" rtl="0" eaLnBrk="1" latinLnBrk="0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F2A199-6CF0-492B-A71E-098D609D3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596" y="841741"/>
            <a:ext cx="18443486" cy="14572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97B87-3BCB-4BE2-9C4C-34870E1DDD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693" r="18655"/>
          <a:stretch/>
        </p:blipFill>
        <p:spPr>
          <a:xfrm>
            <a:off x="11304254" y="5931242"/>
            <a:ext cx="2347785" cy="2897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2BF74C-566F-452E-B26B-800DBC4DE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8080"/>
          <a:stretch/>
        </p:blipFill>
        <p:spPr>
          <a:xfrm>
            <a:off x="3831745" y="7678064"/>
            <a:ext cx="3626587" cy="2895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753D7A-4C85-4384-A588-D10732C053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703" r="39384"/>
          <a:stretch/>
        </p:blipFill>
        <p:spPr>
          <a:xfrm>
            <a:off x="7789744" y="7933036"/>
            <a:ext cx="3024515" cy="2666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97006-E72A-4A44-B704-49D01BAEA1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2004" r="-47"/>
          <a:stretch/>
        </p:blipFill>
        <p:spPr>
          <a:xfrm>
            <a:off x="14266473" y="5931242"/>
            <a:ext cx="2051221" cy="289750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6F18B8-FFA5-404A-80B5-DC7C7B082B1D}"/>
              </a:ext>
            </a:extLst>
          </p:cNvPr>
          <p:cNvCxnSpPr>
            <a:cxnSpLocks/>
          </p:cNvCxnSpPr>
          <p:nvPr/>
        </p:nvCxnSpPr>
        <p:spPr>
          <a:xfrm flipV="1">
            <a:off x="5388179" y="3929449"/>
            <a:ext cx="3162697" cy="40035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7B291A-9722-4C0F-B13A-64AC5D9031F5}"/>
              </a:ext>
            </a:extLst>
          </p:cNvPr>
          <p:cNvCxnSpPr>
            <a:cxnSpLocks/>
          </p:cNvCxnSpPr>
          <p:nvPr/>
        </p:nvCxnSpPr>
        <p:spPr>
          <a:xfrm flipV="1">
            <a:off x="8521909" y="3929449"/>
            <a:ext cx="2606028" cy="40035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C55473F-5144-4172-821A-CD450B1F4453}"/>
              </a:ext>
            </a:extLst>
          </p:cNvPr>
          <p:cNvCxnSpPr>
            <a:cxnSpLocks/>
          </p:cNvCxnSpPr>
          <p:nvPr/>
        </p:nvCxnSpPr>
        <p:spPr>
          <a:xfrm flipV="1">
            <a:off x="12952812" y="3929449"/>
            <a:ext cx="0" cy="19006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6EC82E-F4FF-4174-82AE-8BADBB4A0F67}"/>
              </a:ext>
            </a:extLst>
          </p:cNvPr>
          <p:cNvCxnSpPr>
            <a:cxnSpLocks/>
          </p:cNvCxnSpPr>
          <p:nvPr/>
        </p:nvCxnSpPr>
        <p:spPr>
          <a:xfrm flipH="1" flipV="1">
            <a:off x="14231024" y="3929449"/>
            <a:ext cx="732165" cy="19006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C0A1355-750C-486B-A8F8-A029D2C123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452" r="26941"/>
          <a:stretch/>
        </p:blipFill>
        <p:spPr>
          <a:xfrm>
            <a:off x="9211925" y="12244579"/>
            <a:ext cx="3314700" cy="334909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879439-03E7-410A-A97E-603701DE9538}"/>
              </a:ext>
            </a:extLst>
          </p:cNvPr>
          <p:cNvCxnSpPr>
            <a:cxnSpLocks/>
          </p:cNvCxnSpPr>
          <p:nvPr/>
        </p:nvCxnSpPr>
        <p:spPr>
          <a:xfrm flipV="1">
            <a:off x="5949856" y="11640949"/>
            <a:ext cx="2572053" cy="11503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2A6E8C-E7F5-4DD1-B219-1342F3758E2F}"/>
              </a:ext>
            </a:extLst>
          </p:cNvPr>
          <p:cNvCxnSpPr>
            <a:cxnSpLocks/>
          </p:cNvCxnSpPr>
          <p:nvPr/>
        </p:nvCxnSpPr>
        <p:spPr>
          <a:xfrm flipV="1">
            <a:off x="8062426" y="11689492"/>
            <a:ext cx="2806849" cy="11139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CE8FD1-A878-4A70-8A82-ED07E87541D3}"/>
              </a:ext>
            </a:extLst>
          </p:cNvPr>
          <p:cNvCxnSpPr>
            <a:cxnSpLocks/>
          </p:cNvCxnSpPr>
          <p:nvPr/>
        </p:nvCxnSpPr>
        <p:spPr>
          <a:xfrm flipV="1">
            <a:off x="10644646" y="11640949"/>
            <a:ext cx="1249245" cy="12912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E4D47F-4C14-491A-B69E-61DD7FB511AF}"/>
              </a:ext>
            </a:extLst>
          </p:cNvPr>
          <p:cNvCxnSpPr>
            <a:cxnSpLocks/>
          </p:cNvCxnSpPr>
          <p:nvPr/>
        </p:nvCxnSpPr>
        <p:spPr>
          <a:xfrm flipV="1">
            <a:off x="13427288" y="11689492"/>
            <a:ext cx="286294" cy="12427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791DD-A48B-44EF-98B3-A44814AC4E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39" r="79715"/>
          <a:stretch/>
        </p:blipFill>
        <p:spPr>
          <a:xfrm>
            <a:off x="3878837" y="12208982"/>
            <a:ext cx="2019301" cy="33490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06220FC-0132-4780-82A1-F3A0388262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639" r="57725"/>
          <a:stretch/>
        </p:blipFill>
        <p:spPr>
          <a:xfrm>
            <a:off x="6575525" y="12449764"/>
            <a:ext cx="2343150" cy="33490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2317913-D91D-4517-9742-32D166957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11"/>
          <a:stretch/>
        </p:blipFill>
        <p:spPr>
          <a:xfrm>
            <a:off x="12320375" y="12965697"/>
            <a:ext cx="3052714" cy="33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64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F7154-1012-4F9F-96F6-BAF4C047C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23" y="661988"/>
            <a:ext cx="9910373" cy="152479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C0258-9CD1-4D21-B72D-66BB2F5DC8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4"/>
          <a:stretch/>
        </p:blipFill>
        <p:spPr>
          <a:xfrm>
            <a:off x="11245296" y="661988"/>
            <a:ext cx="8139971" cy="15247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88C49-0578-49F0-8BF3-DC835C3EEF5C}"/>
              </a:ext>
            </a:extLst>
          </p:cNvPr>
          <p:cNvSpPr txBox="1"/>
          <p:nvPr/>
        </p:nvSpPr>
        <p:spPr>
          <a:xfrm>
            <a:off x="7156654" y="-45898"/>
            <a:ext cx="4793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Supplemental GC-mix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3332F1-18C0-3646-B22F-B77AD1F2FD91}"/>
              </a:ext>
            </a:extLst>
          </p:cNvPr>
          <p:cNvSpPr txBox="1"/>
          <p:nvPr/>
        </p:nvSpPr>
        <p:spPr>
          <a:xfrm>
            <a:off x="1187286" y="47732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3E41D-ECCB-194E-A1BC-31D9B35347CB}"/>
              </a:ext>
            </a:extLst>
          </p:cNvPr>
          <p:cNvSpPr txBox="1"/>
          <p:nvPr/>
        </p:nvSpPr>
        <p:spPr>
          <a:xfrm>
            <a:off x="1187286" y="433018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84F5A-6F28-4C49-9FCB-A07BADAA1849}"/>
              </a:ext>
            </a:extLst>
          </p:cNvPr>
          <p:cNvSpPr txBox="1"/>
          <p:nvPr/>
        </p:nvSpPr>
        <p:spPr>
          <a:xfrm>
            <a:off x="1181676" y="818090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CA2A9-76EE-6A4D-897D-1ED2F53581FA}"/>
              </a:ext>
            </a:extLst>
          </p:cNvPr>
          <p:cNvSpPr txBox="1"/>
          <p:nvPr/>
        </p:nvSpPr>
        <p:spPr>
          <a:xfrm>
            <a:off x="1181676" y="1204544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C16AD6-68E2-7940-8B6D-88D5ADC4F986}"/>
              </a:ext>
            </a:extLst>
          </p:cNvPr>
          <p:cNvSpPr txBox="1"/>
          <p:nvPr/>
        </p:nvSpPr>
        <p:spPr>
          <a:xfrm>
            <a:off x="11215642" y="47994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07F11-19AC-984D-B3DF-9A8E39410320}"/>
              </a:ext>
            </a:extLst>
          </p:cNvPr>
          <p:cNvSpPr txBox="1"/>
          <p:nvPr/>
        </p:nvSpPr>
        <p:spPr>
          <a:xfrm>
            <a:off x="11215642" y="433280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92A60-9535-FF4D-91C7-344203EDC678}"/>
              </a:ext>
            </a:extLst>
          </p:cNvPr>
          <p:cNvSpPr txBox="1"/>
          <p:nvPr/>
        </p:nvSpPr>
        <p:spPr>
          <a:xfrm>
            <a:off x="11210032" y="8183523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AC9212-E3AB-474A-8585-613FA5A6ED3A}"/>
              </a:ext>
            </a:extLst>
          </p:cNvPr>
          <p:cNvSpPr txBox="1"/>
          <p:nvPr/>
        </p:nvSpPr>
        <p:spPr>
          <a:xfrm>
            <a:off x="11210032" y="1204805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81226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286A85-6503-4EC7-A26B-FC0C51203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0" y="1992325"/>
            <a:ext cx="10492189" cy="5796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29BD4-52EE-4034-88AF-D3F29CDBD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7071" y="1992325"/>
            <a:ext cx="10492187" cy="57967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A149E6-96E7-428E-8E7E-6E5A9AAE1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80" y="8528699"/>
            <a:ext cx="10492187" cy="5734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473375-F523-4EDC-A118-884E010EFC4C}"/>
              </a:ext>
            </a:extLst>
          </p:cNvPr>
          <p:cNvSpPr txBox="1"/>
          <p:nvPr/>
        </p:nvSpPr>
        <p:spPr>
          <a:xfrm>
            <a:off x="4572000" y="976172"/>
            <a:ext cx="5574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Shift Neither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CE7693-42D3-4041-B1E2-A167C5C34C7D}"/>
              </a:ext>
            </a:extLst>
          </p:cNvPr>
          <p:cNvSpPr txBox="1"/>
          <p:nvPr/>
        </p:nvSpPr>
        <p:spPr>
          <a:xfrm>
            <a:off x="4572000" y="7938020"/>
            <a:ext cx="5574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Shift Both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CF77D-EB3C-435E-85CF-371D3BD85761}"/>
              </a:ext>
            </a:extLst>
          </p:cNvPr>
          <p:cNvSpPr txBox="1"/>
          <p:nvPr/>
        </p:nvSpPr>
        <p:spPr>
          <a:xfrm>
            <a:off x="15136762" y="976172"/>
            <a:ext cx="5574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Only shift slow</a:t>
            </a:r>
          </a:p>
        </p:txBody>
      </p:sp>
    </p:spTree>
    <p:extLst>
      <p:ext uri="{BB962C8B-B14F-4D97-AF65-F5344CB8AC3E}">
        <p14:creationId xmlns:p14="http://schemas.microsoft.com/office/powerpoint/2010/main" val="404758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B81EB-1F6B-4BDF-AEEB-85768C558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313" y="3927810"/>
            <a:ext cx="13090321" cy="897187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35C7AD-3A75-495A-AB8A-97E515B7091B}"/>
              </a:ext>
            </a:extLst>
          </p:cNvPr>
          <p:cNvSpPr txBox="1"/>
          <p:nvPr/>
        </p:nvSpPr>
        <p:spPr>
          <a:xfrm>
            <a:off x="379719" y="705661"/>
            <a:ext cx="209147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Can add a dissociated state, but need to check with </a:t>
            </a:r>
            <a:r>
              <a:rPr lang="en-US" sz="4000" dirty="0" err="1"/>
              <a:t>Brennnan</a:t>
            </a:r>
            <a:r>
              <a:rPr lang="en-US" sz="4000" dirty="0"/>
              <a:t> on entropy calculation. </a:t>
            </a:r>
          </a:p>
          <a:p>
            <a:r>
              <a:rPr lang="en-US" sz="4000" dirty="0"/>
              <a:t>F4 state is not visited by either AT-all or GC-end</a:t>
            </a:r>
          </a:p>
          <a:p>
            <a:r>
              <a:rPr lang="en-US" sz="4000" dirty="0"/>
              <a:t>Color are consistent with previous plots, but are not the most appealing when just AT-all and GC-end</a:t>
            </a:r>
          </a:p>
        </p:txBody>
      </p:sp>
    </p:spTree>
    <p:extLst>
      <p:ext uri="{BB962C8B-B14F-4D97-AF65-F5344CB8AC3E}">
        <p14:creationId xmlns:p14="http://schemas.microsoft.com/office/powerpoint/2010/main" val="377005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FD2CA1-258A-4F74-AA30-01F73AFC7A0A}"/>
              </a:ext>
            </a:extLst>
          </p:cNvPr>
          <p:cNvSpPr/>
          <p:nvPr/>
        </p:nvSpPr>
        <p:spPr>
          <a:xfrm>
            <a:off x="7858766" y="7837635"/>
            <a:ext cx="409575" cy="1000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EA9AAA-584B-49FF-876F-5A03C47FE140}"/>
              </a:ext>
            </a:extLst>
          </p:cNvPr>
          <p:cNvGrpSpPr/>
          <p:nvPr/>
        </p:nvGrpSpPr>
        <p:grpSpPr>
          <a:xfrm>
            <a:off x="5575800" y="10632337"/>
            <a:ext cx="5069986" cy="5037759"/>
            <a:chOff x="14926826" y="699676"/>
            <a:chExt cx="3029313" cy="29244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560BAF-1840-4D40-BE9C-77066C37E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72" r="1" b="49602"/>
            <a:stretch/>
          </p:blipFill>
          <p:spPr>
            <a:xfrm>
              <a:off x="15009541" y="699676"/>
              <a:ext cx="2946598" cy="292447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59CB58-F185-4076-B84A-86824617CB62}"/>
                </a:ext>
              </a:extLst>
            </p:cNvPr>
            <p:cNvSpPr/>
            <p:nvPr/>
          </p:nvSpPr>
          <p:spPr>
            <a:xfrm>
              <a:off x="14926826" y="1487392"/>
              <a:ext cx="409575" cy="1000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DE6616F-CCCE-48F4-A50C-E8024F834BB4}"/>
              </a:ext>
            </a:extLst>
          </p:cNvPr>
          <p:cNvSpPr/>
          <p:nvPr/>
        </p:nvSpPr>
        <p:spPr>
          <a:xfrm>
            <a:off x="5209238" y="3540030"/>
            <a:ext cx="591544" cy="1000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D04473-D4A1-4376-AD8B-A00F90A33C1B}"/>
              </a:ext>
            </a:extLst>
          </p:cNvPr>
          <p:cNvGrpSpPr/>
          <p:nvPr/>
        </p:nvGrpSpPr>
        <p:grpSpPr>
          <a:xfrm>
            <a:off x="16064359" y="10831953"/>
            <a:ext cx="5043903" cy="5037761"/>
            <a:chOff x="5793166" y="11044553"/>
            <a:chExt cx="5043903" cy="503776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691F11-854F-4FDB-A821-C3BEE5164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002" t="49602"/>
            <a:stretch/>
          </p:blipFill>
          <p:spPr>
            <a:xfrm>
              <a:off x="6040623" y="11044553"/>
              <a:ext cx="4796446" cy="503776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22DF15-4858-4383-9ACF-88C17268A7BB}"/>
                </a:ext>
              </a:extLst>
            </p:cNvPr>
            <p:cNvSpPr/>
            <p:nvPr/>
          </p:nvSpPr>
          <p:spPr>
            <a:xfrm>
              <a:off x="5793166" y="11653657"/>
              <a:ext cx="1272005" cy="1375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B33BAF-5D4F-4665-9E6E-C50758ACBCFC}"/>
              </a:ext>
            </a:extLst>
          </p:cNvPr>
          <p:cNvGrpSpPr/>
          <p:nvPr/>
        </p:nvGrpSpPr>
        <p:grpSpPr>
          <a:xfrm>
            <a:off x="10657877" y="10629121"/>
            <a:ext cx="5653019" cy="5219954"/>
            <a:chOff x="6136498" y="3373274"/>
            <a:chExt cx="3377675" cy="30302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1B4EE8A-7F2B-45CA-BC66-F356CFF0E8F7}"/>
                </a:ext>
              </a:extLst>
            </p:cNvPr>
            <p:cNvGrpSpPr/>
            <p:nvPr/>
          </p:nvGrpSpPr>
          <p:grpSpPr>
            <a:xfrm>
              <a:off x="6241563" y="3479040"/>
              <a:ext cx="3272610" cy="2924470"/>
              <a:chOff x="13426067" y="3952875"/>
              <a:chExt cx="3272610" cy="292447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2D41F65-8F1C-43D5-9E28-F98E7988DF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312" t="49602" r="26706"/>
              <a:stretch/>
            </p:blipFill>
            <p:spPr>
              <a:xfrm>
                <a:off x="13426067" y="3952875"/>
                <a:ext cx="3125089" cy="292447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5BDB577-4F35-49B9-8367-EDA77B0393E1}"/>
                  </a:ext>
                </a:extLst>
              </p:cNvPr>
              <p:cNvSpPr/>
              <p:nvPr/>
            </p:nvSpPr>
            <p:spPr>
              <a:xfrm>
                <a:off x="15803380" y="5893185"/>
                <a:ext cx="760022" cy="8708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651F69-56F2-4D79-B155-A7ADA48EA0A0}"/>
                  </a:ext>
                </a:extLst>
              </p:cNvPr>
              <p:cNvSpPr/>
              <p:nvPr/>
            </p:nvSpPr>
            <p:spPr>
              <a:xfrm>
                <a:off x="16319535" y="3952875"/>
                <a:ext cx="379142" cy="3613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E3ADCEA-9133-4098-89EE-489BEF123D87}"/>
                </a:ext>
              </a:extLst>
            </p:cNvPr>
            <p:cNvSpPr/>
            <p:nvPr/>
          </p:nvSpPr>
          <p:spPr>
            <a:xfrm>
              <a:off x="6136498" y="3373274"/>
              <a:ext cx="304085" cy="570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0BB8FBAA-478B-4A62-801D-496CC6CBAA66}"/>
              </a:ext>
            </a:extLst>
          </p:cNvPr>
          <p:cNvSpPr/>
          <p:nvPr/>
        </p:nvSpPr>
        <p:spPr>
          <a:xfrm>
            <a:off x="4573231" y="3432737"/>
            <a:ext cx="439186" cy="570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FE9FF-A9AE-45E7-B629-A543AC1BF96E}"/>
              </a:ext>
            </a:extLst>
          </p:cNvPr>
          <p:cNvSpPr txBox="1"/>
          <p:nvPr/>
        </p:nvSpPr>
        <p:spPr>
          <a:xfrm>
            <a:off x="835701" y="671189"/>
            <a:ext cx="4503769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	Macrostates    </a:t>
            </a:r>
          </a:p>
          <a:p>
            <a:endParaRPr lang="en-US" sz="2800" b="1" dirty="0"/>
          </a:p>
          <a:p>
            <a:r>
              <a:rPr lang="en-US" sz="2800" b="1" dirty="0"/>
              <a:t>H   </a:t>
            </a:r>
            <a:r>
              <a:rPr lang="en-US" sz="2800" dirty="0"/>
              <a:t>(Native Hybridized)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5S2   </a:t>
            </a:r>
            <a:r>
              <a:rPr lang="en-US" sz="2800" dirty="0"/>
              <a:t>(5’-2bp Shifted) 	</a:t>
            </a:r>
          </a:p>
          <a:p>
            <a:endParaRPr lang="en-US" sz="2800" dirty="0"/>
          </a:p>
          <a:p>
            <a:endParaRPr lang="en-US" sz="2800" b="1" dirty="0"/>
          </a:p>
          <a:p>
            <a:r>
              <a:rPr lang="en-US" sz="2800" b="1" dirty="0"/>
              <a:t>3S2</a:t>
            </a:r>
            <a:r>
              <a:rPr lang="en-US" sz="2800" dirty="0"/>
              <a:t>   (3’-2bp Shifted)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>
                <a:cs typeface="Courier New" panose="02070309020205020404" pitchFamily="49" charset="0"/>
              </a:rPr>
              <a:t>5S4</a:t>
            </a:r>
            <a:r>
              <a:rPr lang="en-US" sz="2800" dirty="0">
                <a:cs typeface="Courier New" panose="02070309020205020404" pitchFamily="49" charset="0"/>
              </a:rPr>
              <a:t>   (5’-4bp shifted)		</a:t>
            </a:r>
            <a:r>
              <a:rPr lang="en-US" sz="2800" b="1" dirty="0">
                <a:cs typeface="Courier New" panose="02070309020205020404" pitchFamily="49" charset="0"/>
              </a:rPr>
              <a:t>	</a:t>
            </a:r>
            <a:r>
              <a:rPr lang="en-US" sz="2800" dirty="0"/>
              <a:t>		</a:t>
            </a:r>
          </a:p>
          <a:p>
            <a:endParaRPr lang="en-US" sz="2800" b="1" dirty="0"/>
          </a:p>
          <a:p>
            <a:r>
              <a:rPr lang="en-US" sz="2800" b="1" dirty="0"/>
              <a:t>3S4   </a:t>
            </a:r>
            <a:r>
              <a:rPr lang="en-US" sz="2800" dirty="0"/>
              <a:t>(3’-4bp Shifted)		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>
                <a:cs typeface="Courier New" panose="02070309020205020404" pitchFamily="49" charset="0"/>
              </a:rPr>
              <a:t>F4</a:t>
            </a:r>
            <a:r>
              <a:rPr lang="en-US" sz="2800" dirty="0">
                <a:cs typeface="Courier New" panose="02070309020205020404" pitchFamily="49" charset="0"/>
              </a:rPr>
              <a:t>   (4bp Frayed) </a:t>
            </a:r>
            <a:r>
              <a:rPr lang="en-US" sz="2800" dirty="0"/>
              <a:t>	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D  </a:t>
            </a:r>
            <a:r>
              <a:rPr lang="en-US" sz="2800" dirty="0"/>
              <a:t> (Fully Dissociated)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                                               </a:t>
            </a:r>
          </a:p>
          <a:p>
            <a:r>
              <a:rPr lang="en-US" sz="2800" dirty="0"/>
              <a:t>	</a:t>
            </a:r>
            <a:r>
              <a:rPr lang="en-US" sz="2800" b="1" dirty="0"/>
              <a:t> </a:t>
            </a:r>
            <a:r>
              <a:rPr lang="en-US" sz="2800" dirty="0"/>
              <a:t>		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7A34DC-17F3-4530-BE54-7BA195CED843}"/>
              </a:ext>
            </a:extLst>
          </p:cNvPr>
          <p:cNvSpPr txBox="1"/>
          <p:nvPr/>
        </p:nvSpPr>
        <p:spPr>
          <a:xfrm>
            <a:off x="4757426" y="1339158"/>
            <a:ext cx="28662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5--------3    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3--------5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557EC-9DEA-41EE-A54A-3BACA8644F5C}"/>
              </a:ext>
            </a:extLst>
          </p:cNvPr>
          <p:cNvSpPr txBox="1"/>
          <p:nvPr/>
        </p:nvSpPr>
        <p:spPr>
          <a:xfrm>
            <a:off x="4757426" y="2653095"/>
            <a:ext cx="28662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5-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-------3    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3-------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</a:t>
            </a:r>
            <a:endParaRPr lang="en-US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2BC215-458B-4DF3-AC8E-CB6AD467766C}"/>
              </a:ext>
            </a:extLst>
          </p:cNvPr>
          <p:cNvSpPr txBox="1"/>
          <p:nvPr/>
        </p:nvSpPr>
        <p:spPr>
          <a:xfrm>
            <a:off x="4757426" y="3944780"/>
            <a:ext cx="28662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5-------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-------5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D71A4A-4492-4308-911B-987323AB4978}"/>
              </a:ext>
            </a:extLst>
          </p:cNvPr>
          <p:cNvSpPr txBox="1"/>
          <p:nvPr/>
        </p:nvSpPr>
        <p:spPr>
          <a:xfrm>
            <a:off x="4757425" y="6399188"/>
            <a:ext cx="3372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5-----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---3   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3---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-----5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913C4A-9B80-4DCF-B803-BBE561A3FE2E}"/>
              </a:ext>
            </a:extLst>
          </p:cNvPr>
          <p:cNvSpPr txBox="1"/>
          <p:nvPr/>
        </p:nvSpPr>
        <p:spPr>
          <a:xfrm>
            <a:off x="4757425" y="5202911"/>
            <a:ext cx="3372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5---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-----3    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3-----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---5</a:t>
            </a:r>
            <a:endParaRPr lang="en-US" sz="2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83DF96-0D07-49F1-A489-DD2AFD997C50}"/>
              </a:ext>
            </a:extLst>
          </p:cNvPr>
          <p:cNvSpPr txBox="1"/>
          <p:nvPr/>
        </p:nvSpPr>
        <p:spPr>
          <a:xfrm>
            <a:off x="4757424" y="7692976"/>
            <a:ext cx="3372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---3</a:t>
            </a:r>
            <a:endParaRPr lang="en-US" sz="2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---5</a:t>
            </a:r>
            <a:endParaRPr lang="en-US" sz="2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55943B-33BD-4A8B-82AE-7ECD72914A1D}"/>
              </a:ext>
            </a:extLst>
          </p:cNvPr>
          <p:cNvSpPr txBox="1"/>
          <p:nvPr/>
        </p:nvSpPr>
        <p:spPr>
          <a:xfrm>
            <a:off x="4792824" y="8944380"/>
            <a:ext cx="25650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5--------3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3--------5</a:t>
            </a:r>
            <a:endParaRPr lang="en-US" sz="2800" b="1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C34ECE-1200-4DC3-B978-D50875AC4893}"/>
              </a:ext>
            </a:extLst>
          </p:cNvPr>
          <p:cNvGrpSpPr/>
          <p:nvPr/>
        </p:nvGrpSpPr>
        <p:grpSpPr>
          <a:xfrm>
            <a:off x="-82716" y="10638001"/>
            <a:ext cx="5930648" cy="5812791"/>
            <a:chOff x="4867447" y="744633"/>
            <a:chExt cx="3543558" cy="337438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0DC65F0-9256-4620-ABD9-86FE7F1B9234}"/>
                </a:ext>
              </a:extLst>
            </p:cNvPr>
            <p:cNvGrpSpPr/>
            <p:nvPr/>
          </p:nvGrpSpPr>
          <p:grpSpPr>
            <a:xfrm>
              <a:off x="5208032" y="744634"/>
              <a:ext cx="3202973" cy="3374383"/>
              <a:chOff x="5509160" y="803224"/>
              <a:chExt cx="3202973" cy="337438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1B1F135-24C3-48D6-A9AC-1E0D953685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3631" r="30280" b="45722"/>
              <a:stretch/>
            </p:blipFill>
            <p:spPr>
              <a:xfrm>
                <a:off x="5509160" y="803224"/>
                <a:ext cx="3134377" cy="3149652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F514B6-4AB0-43E1-B830-D21198A28918}"/>
                  </a:ext>
                </a:extLst>
              </p:cNvPr>
              <p:cNvSpPr/>
              <p:nvPr/>
            </p:nvSpPr>
            <p:spPr>
              <a:xfrm>
                <a:off x="8311235" y="2817013"/>
                <a:ext cx="400898" cy="4373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2772A81-E15E-4E1A-B44D-18BA02CA843D}"/>
                  </a:ext>
                </a:extLst>
              </p:cNvPr>
              <p:cNvSpPr/>
              <p:nvPr/>
            </p:nvSpPr>
            <p:spPr>
              <a:xfrm>
                <a:off x="6061771" y="3740298"/>
                <a:ext cx="2283831" cy="4373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A74E702-39CD-44AE-8267-14471427266B}"/>
                </a:ext>
              </a:extLst>
            </p:cNvPr>
            <p:cNvSpPr/>
            <p:nvPr/>
          </p:nvSpPr>
          <p:spPr>
            <a:xfrm>
              <a:off x="4867447" y="744633"/>
              <a:ext cx="400898" cy="437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F485E8A-0D1E-4454-8F9D-EBFA31FFC4CA}"/>
              </a:ext>
            </a:extLst>
          </p:cNvPr>
          <p:cNvSpPr txBox="1"/>
          <p:nvPr/>
        </p:nvSpPr>
        <p:spPr>
          <a:xfrm>
            <a:off x="1919086" y="10355483"/>
            <a:ext cx="2363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MSMs</a:t>
            </a:r>
          </a:p>
        </p:txBody>
      </p:sp>
      <p:pic>
        <p:nvPicPr>
          <p:cNvPr id="42" name="Picture 24">
            <a:extLst>
              <a:ext uri="{FF2B5EF4-FFF2-40B4-BE49-F238E27FC236}">
                <a16:creationId xmlns:a16="http://schemas.microsoft.com/office/drawing/2014/main" id="{93C067B3-DBCB-4B25-A5A4-AD35E475DE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6" t="24097" r="34735" b="28899"/>
          <a:stretch/>
        </p:blipFill>
        <p:spPr bwMode="auto">
          <a:xfrm>
            <a:off x="8180010" y="7338575"/>
            <a:ext cx="1744989" cy="132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>
            <a:extLst>
              <a:ext uri="{FF2B5EF4-FFF2-40B4-BE49-F238E27FC236}">
                <a16:creationId xmlns:a16="http://schemas.microsoft.com/office/drawing/2014/main" id="{64C40100-305B-4D9C-9B66-44E370C88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18" t="23854" r="34337" b="21945"/>
          <a:stretch/>
        </p:blipFill>
        <p:spPr bwMode="auto">
          <a:xfrm rot="19245095">
            <a:off x="7993919" y="2245163"/>
            <a:ext cx="1664271" cy="147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6AF798FB-B1AB-4806-A0AE-857965952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6" t="13703" r="36450" b="17345"/>
          <a:stretch/>
        </p:blipFill>
        <p:spPr bwMode="auto">
          <a:xfrm rot="3011040">
            <a:off x="8345850" y="908169"/>
            <a:ext cx="1327376" cy="156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>
            <a:extLst>
              <a:ext uri="{FF2B5EF4-FFF2-40B4-BE49-F238E27FC236}">
                <a16:creationId xmlns:a16="http://schemas.microsoft.com/office/drawing/2014/main" id="{D5859C70-AD73-446D-8070-58E179D59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6" t="28515" r="34514" b="21514"/>
          <a:stretch/>
        </p:blipFill>
        <p:spPr bwMode="auto">
          <a:xfrm rot="1489077">
            <a:off x="8197751" y="5020973"/>
            <a:ext cx="1662031" cy="137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C90CA173-F5FD-44A4-973B-12A7BBE06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0" t="16981" r="39904" b="17344"/>
          <a:stretch/>
        </p:blipFill>
        <p:spPr bwMode="auto">
          <a:xfrm rot="16656394">
            <a:off x="8295406" y="3178295"/>
            <a:ext cx="1428265" cy="230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0">
            <a:extLst>
              <a:ext uri="{FF2B5EF4-FFF2-40B4-BE49-F238E27FC236}">
                <a16:creationId xmlns:a16="http://schemas.microsoft.com/office/drawing/2014/main" id="{7B9171EB-44E5-47C9-A3BC-6191D22A7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2" t="33019" r="27478" b="34905"/>
          <a:stretch/>
        </p:blipFill>
        <p:spPr bwMode="auto">
          <a:xfrm rot="21030797">
            <a:off x="7921870" y="6284234"/>
            <a:ext cx="2357685" cy="100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0">
            <a:extLst>
              <a:ext uri="{FF2B5EF4-FFF2-40B4-BE49-F238E27FC236}">
                <a16:creationId xmlns:a16="http://schemas.microsoft.com/office/drawing/2014/main" id="{044B797F-6AC5-454F-B6D3-914926860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0" t="28049" r="32565" b="26981"/>
          <a:stretch/>
        </p:blipFill>
        <p:spPr bwMode="auto">
          <a:xfrm rot="11342797">
            <a:off x="8221850" y="8948655"/>
            <a:ext cx="2068108" cy="133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B30CF11-245D-4993-8F66-02E9C8381AA3}"/>
              </a:ext>
            </a:extLst>
          </p:cNvPr>
          <p:cNvSpPr txBox="1"/>
          <p:nvPr/>
        </p:nvSpPr>
        <p:spPr>
          <a:xfrm>
            <a:off x="11166806" y="815938"/>
            <a:ext cx="10877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Probabilities and Timescales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2208FF-64B1-4847-B6C9-932EA76816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5" b="11387"/>
          <a:stretch/>
        </p:blipFill>
        <p:spPr>
          <a:xfrm>
            <a:off x="10933294" y="1533722"/>
            <a:ext cx="10120656" cy="882692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875183B-EEDE-4CB6-91FA-58C0EE2D7C86}"/>
              </a:ext>
            </a:extLst>
          </p:cNvPr>
          <p:cNvSpPr txBox="1"/>
          <p:nvPr/>
        </p:nvSpPr>
        <p:spPr>
          <a:xfrm>
            <a:off x="-9198572" y="2653095"/>
            <a:ext cx="8972007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 realized that it may be helpful to overlay the probabilities and timescale since they are related quantities. Both are</a:t>
            </a:r>
          </a:p>
          <a:p>
            <a:r>
              <a:rPr lang="en-US" sz="4000" dirty="0"/>
              <a:t>Amenable to log scales, although I’m not sure the best way to compare units. Because the log of probabilities (free energies) will have the inverse trends, I instead plotted the number of frames in each state (similar to how transition circles are  determined) which corresponds to the left axis. The timescales are in </a:t>
            </a:r>
            <a:r>
              <a:rPr lang="en-US" sz="4000" dirty="0" err="1"/>
              <a:t>ps</a:t>
            </a:r>
            <a:r>
              <a:rPr lang="en-US" sz="4000" dirty="0"/>
              <a:t> (simulation time no correction) and are shown on the right axis. I plot these between the population bars to show that they reflect transitions between states (always n states -1). It is a coincidence that the values are nearly on the same scale.</a:t>
            </a:r>
          </a:p>
        </p:txBody>
      </p:sp>
    </p:spTree>
    <p:extLst>
      <p:ext uri="{BB962C8B-B14F-4D97-AF65-F5344CB8AC3E}">
        <p14:creationId xmlns:p14="http://schemas.microsoft.com/office/powerpoint/2010/main" val="247971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3FD2CA1-258A-4F74-AA30-01F73AFC7A0A}"/>
              </a:ext>
            </a:extLst>
          </p:cNvPr>
          <p:cNvSpPr/>
          <p:nvPr/>
        </p:nvSpPr>
        <p:spPr>
          <a:xfrm>
            <a:off x="7913667" y="8271345"/>
            <a:ext cx="409575" cy="1000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EA9AAA-584B-49FF-876F-5A03C47FE140}"/>
              </a:ext>
            </a:extLst>
          </p:cNvPr>
          <p:cNvGrpSpPr/>
          <p:nvPr/>
        </p:nvGrpSpPr>
        <p:grpSpPr>
          <a:xfrm>
            <a:off x="15415934" y="1065858"/>
            <a:ext cx="5422503" cy="5217405"/>
            <a:chOff x="14926826" y="699676"/>
            <a:chExt cx="3029313" cy="292447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560BAF-1840-4D40-BE9C-77066C37E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072" r="1" b="49602"/>
            <a:stretch/>
          </p:blipFill>
          <p:spPr>
            <a:xfrm>
              <a:off x="15009541" y="699676"/>
              <a:ext cx="2946598" cy="292447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C59CB58-F185-4076-B84A-86824617CB62}"/>
                </a:ext>
              </a:extLst>
            </p:cNvPr>
            <p:cNvSpPr/>
            <p:nvPr/>
          </p:nvSpPr>
          <p:spPr>
            <a:xfrm>
              <a:off x="14926826" y="1487392"/>
              <a:ext cx="409575" cy="1000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DE6616F-CCCE-48F4-A50C-E8024F834BB4}"/>
              </a:ext>
            </a:extLst>
          </p:cNvPr>
          <p:cNvSpPr/>
          <p:nvPr/>
        </p:nvSpPr>
        <p:spPr>
          <a:xfrm>
            <a:off x="5264139" y="3973740"/>
            <a:ext cx="591544" cy="1000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B8FBAA-478B-4A62-801D-496CC6CBAA66}"/>
              </a:ext>
            </a:extLst>
          </p:cNvPr>
          <p:cNvSpPr/>
          <p:nvPr/>
        </p:nvSpPr>
        <p:spPr>
          <a:xfrm>
            <a:off x="4628132" y="3866447"/>
            <a:ext cx="439186" cy="570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8FE9FF-A9AE-45E7-B629-A543AC1BF96E}"/>
              </a:ext>
            </a:extLst>
          </p:cNvPr>
          <p:cNvSpPr txBox="1"/>
          <p:nvPr/>
        </p:nvSpPr>
        <p:spPr>
          <a:xfrm>
            <a:off x="835701" y="671189"/>
            <a:ext cx="450376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	Macrostates </a:t>
            </a:r>
          </a:p>
          <a:p>
            <a:r>
              <a:rPr lang="en-US" sz="2800" b="1" dirty="0"/>
              <a:t>  </a:t>
            </a:r>
          </a:p>
          <a:p>
            <a:endParaRPr lang="en-US" sz="2800" b="1" dirty="0"/>
          </a:p>
          <a:p>
            <a:r>
              <a:rPr lang="en-US" sz="2800" b="1" dirty="0"/>
              <a:t>H   </a:t>
            </a:r>
            <a:r>
              <a:rPr lang="en-US" sz="2800" dirty="0"/>
              <a:t>(Native Hybridized)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/>
              <a:t>5S2   </a:t>
            </a:r>
            <a:r>
              <a:rPr lang="en-US" sz="2800" dirty="0"/>
              <a:t>(5’-2bp Shifted) 	</a:t>
            </a:r>
          </a:p>
          <a:p>
            <a:endParaRPr lang="en-US" sz="2800" dirty="0"/>
          </a:p>
          <a:p>
            <a:endParaRPr lang="en-US" sz="2800" b="1" dirty="0"/>
          </a:p>
          <a:p>
            <a:r>
              <a:rPr lang="en-US" sz="2800" b="1" dirty="0"/>
              <a:t>3S2</a:t>
            </a:r>
            <a:r>
              <a:rPr lang="en-US" sz="2800" dirty="0"/>
              <a:t>   (3’-2bp Shifted)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>
                <a:cs typeface="Courier New" panose="02070309020205020404" pitchFamily="49" charset="0"/>
              </a:rPr>
              <a:t>5S4</a:t>
            </a:r>
            <a:r>
              <a:rPr lang="en-US" sz="2800" dirty="0">
                <a:cs typeface="Courier New" panose="02070309020205020404" pitchFamily="49" charset="0"/>
              </a:rPr>
              <a:t>   (5’-4bp shifted)		</a:t>
            </a:r>
            <a:r>
              <a:rPr lang="en-US" sz="2800" b="1" dirty="0">
                <a:cs typeface="Courier New" panose="02070309020205020404" pitchFamily="49" charset="0"/>
              </a:rPr>
              <a:t>	</a:t>
            </a:r>
            <a:r>
              <a:rPr lang="en-US" sz="2800" dirty="0"/>
              <a:t>		</a:t>
            </a:r>
          </a:p>
          <a:p>
            <a:endParaRPr lang="en-US" sz="2800" b="1" dirty="0"/>
          </a:p>
          <a:p>
            <a:r>
              <a:rPr lang="en-US" sz="2800" b="1" dirty="0"/>
              <a:t>3S4   </a:t>
            </a:r>
            <a:r>
              <a:rPr lang="en-US" sz="2800" dirty="0"/>
              <a:t>(3’-4bp Shifted)		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b="1" dirty="0">
                <a:cs typeface="Courier New" panose="02070309020205020404" pitchFamily="49" charset="0"/>
              </a:rPr>
              <a:t>F4</a:t>
            </a:r>
            <a:r>
              <a:rPr lang="en-US" sz="2800" dirty="0">
                <a:cs typeface="Courier New" panose="02070309020205020404" pitchFamily="49" charset="0"/>
              </a:rPr>
              <a:t>   (4bp Frayed) </a:t>
            </a:r>
            <a:r>
              <a:rPr lang="en-US" sz="2800" dirty="0"/>
              <a:t>	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D  </a:t>
            </a:r>
            <a:r>
              <a:rPr lang="en-US" sz="2800" dirty="0"/>
              <a:t> (Fully Dissociated)</a:t>
            </a:r>
          </a:p>
          <a:p>
            <a:r>
              <a:rPr lang="en-US" sz="2800" dirty="0"/>
              <a:t>  </a:t>
            </a:r>
          </a:p>
          <a:p>
            <a:r>
              <a:rPr lang="en-US" sz="2800" dirty="0"/>
              <a:t>                                               </a:t>
            </a:r>
          </a:p>
          <a:p>
            <a:r>
              <a:rPr lang="en-US" sz="2800" dirty="0"/>
              <a:t>	</a:t>
            </a:r>
            <a:r>
              <a:rPr lang="en-US" sz="2800" b="1" dirty="0"/>
              <a:t> </a:t>
            </a:r>
            <a:r>
              <a:rPr lang="en-US" sz="2800" dirty="0"/>
              <a:t>		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7A34DC-17F3-4530-BE54-7BA195CED843}"/>
              </a:ext>
            </a:extLst>
          </p:cNvPr>
          <p:cNvSpPr txBox="1"/>
          <p:nvPr/>
        </p:nvSpPr>
        <p:spPr>
          <a:xfrm>
            <a:off x="4812327" y="1772868"/>
            <a:ext cx="28662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5--------3    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3--------5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557EC-9DEA-41EE-A54A-3BACA8644F5C}"/>
              </a:ext>
            </a:extLst>
          </p:cNvPr>
          <p:cNvSpPr txBox="1"/>
          <p:nvPr/>
        </p:nvSpPr>
        <p:spPr>
          <a:xfrm>
            <a:off x="4812327" y="3086805"/>
            <a:ext cx="28662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5-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-------3    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3-------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-5</a:t>
            </a:r>
            <a:endParaRPr lang="en-US" sz="28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2BC215-458B-4DF3-AC8E-CB6AD467766C}"/>
              </a:ext>
            </a:extLst>
          </p:cNvPr>
          <p:cNvSpPr txBox="1"/>
          <p:nvPr/>
        </p:nvSpPr>
        <p:spPr>
          <a:xfrm>
            <a:off x="4812327" y="4378490"/>
            <a:ext cx="28662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5-------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-3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3-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-------5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4D71A4A-4492-4308-911B-987323AB4978}"/>
              </a:ext>
            </a:extLst>
          </p:cNvPr>
          <p:cNvSpPr txBox="1"/>
          <p:nvPr/>
        </p:nvSpPr>
        <p:spPr>
          <a:xfrm>
            <a:off x="4812326" y="6832898"/>
            <a:ext cx="3372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5-----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---3    </a:t>
            </a: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3---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-----5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913C4A-9B80-4DCF-B803-BBE561A3FE2E}"/>
              </a:ext>
            </a:extLst>
          </p:cNvPr>
          <p:cNvSpPr txBox="1"/>
          <p:nvPr/>
        </p:nvSpPr>
        <p:spPr>
          <a:xfrm>
            <a:off x="4812326" y="5636621"/>
            <a:ext cx="3372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5---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-----3    </a:t>
            </a:r>
          </a:p>
          <a:p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3-----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---5</a:t>
            </a:r>
            <a:endParaRPr lang="en-US" sz="2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83DF96-0D07-49F1-A489-DD2AFD997C50}"/>
              </a:ext>
            </a:extLst>
          </p:cNvPr>
          <p:cNvSpPr txBox="1"/>
          <p:nvPr/>
        </p:nvSpPr>
        <p:spPr>
          <a:xfrm>
            <a:off x="4812325" y="8126686"/>
            <a:ext cx="33722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---3</a:t>
            </a:r>
            <a:endParaRPr lang="en-US" sz="2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3-----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---5</a:t>
            </a:r>
            <a:endParaRPr lang="en-US" sz="28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55943B-33BD-4A8B-82AE-7ECD72914A1D}"/>
              </a:ext>
            </a:extLst>
          </p:cNvPr>
          <p:cNvSpPr txBox="1"/>
          <p:nvPr/>
        </p:nvSpPr>
        <p:spPr>
          <a:xfrm>
            <a:off x="4847725" y="9378090"/>
            <a:ext cx="25650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5--------3</a:t>
            </a:r>
          </a:p>
          <a:p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3--------5</a:t>
            </a:r>
            <a:endParaRPr lang="en-US" sz="2800" b="1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C34ECE-1200-4DC3-B978-D50875AC4893}"/>
              </a:ext>
            </a:extLst>
          </p:cNvPr>
          <p:cNvGrpSpPr/>
          <p:nvPr/>
        </p:nvGrpSpPr>
        <p:grpSpPr>
          <a:xfrm>
            <a:off x="8881840" y="1030876"/>
            <a:ext cx="6343007" cy="6020075"/>
            <a:chOff x="4867447" y="744633"/>
            <a:chExt cx="3543558" cy="337438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0DC65F0-9256-4620-ABD9-86FE7F1B9234}"/>
                </a:ext>
              </a:extLst>
            </p:cNvPr>
            <p:cNvGrpSpPr/>
            <p:nvPr/>
          </p:nvGrpSpPr>
          <p:grpSpPr>
            <a:xfrm>
              <a:off x="5208032" y="744634"/>
              <a:ext cx="3202973" cy="3374383"/>
              <a:chOff x="5509160" y="803224"/>
              <a:chExt cx="3202973" cy="3374383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1B1F135-24C3-48D6-A9AC-1E0D953685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3631" r="30280" b="45722"/>
              <a:stretch/>
            </p:blipFill>
            <p:spPr>
              <a:xfrm>
                <a:off x="5509160" y="803224"/>
                <a:ext cx="3134377" cy="3149652"/>
              </a:xfrm>
              <a:prstGeom prst="rect">
                <a:avLst/>
              </a:prstGeom>
            </p:spPr>
          </p:pic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CF514B6-4AB0-43E1-B830-D21198A28918}"/>
                  </a:ext>
                </a:extLst>
              </p:cNvPr>
              <p:cNvSpPr/>
              <p:nvPr/>
            </p:nvSpPr>
            <p:spPr>
              <a:xfrm>
                <a:off x="8311235" y="2817013"/>
                <a:ext cx="400898" cy="4373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2772A81-E15E-4E1A-B44D-18BA02CA843D}"/>
                  </a:ext>
                </a:extLst>
              </p:cNvPr>
              <p:cNvSpPr/>
              <p:nvPr/>
            </p:nvSpPr>
            <p:spPr>
              <a:xfrm>
                <a:off x="6061771" y="3740298"/>
                <a:ext cx="2283831" cy="4373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A74E702-39CD-44AE-8267-14471427266B}"/>
                </a:ext>
              </a:extLst>
            </p:cNvPr>
            <p:cNvSpPr/>
            <p:nvPr/>
          </p:nvSpPr>
          <p:spPr>
            <a:xfrm>
              <a:off x="4867447" y="744633"/>
              <a:ext cx="400898" cy="4373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F485E8A-0D1E-4454-8F9D-EBFA31FFC4CA}"/>
              </a:ext>
            </a:extLst>
          </p:cNvPr>
          <p:cNvSpPr txBox="1"/>
          <p:nvPr/>
        </p:nvSpPr>
        <p:spPr>
          <a:xfrm>
            <a:off x="10175118" y="714940"/>
            <a:ext cx="10877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MSMs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D04473-D4A1-4376-AD8B-A00F90A33C1B}"/>
              </a:ext>
            </a:extLst>
          </p:cNvPr>
          <p:cNvGrpSpPr/>
          <p:nvPr/>
        </p:nvGrpSpPr>
        <p:grpSpPr>
          <a:xfrm>
            <a:off x="15669207" y="6424046"/>
            <a:ext cx="5394606" cy="5217407"/>
            <a:chOff x="5793166" y="11044553"/>
            <a:chExt cx="5043903" cy="503776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C691F11-854F-4FDB-A821-C3BEE5164C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002" t="49602"/>
            <a:stretch/>
          </p:blipFill>
          <p:spPr>
            <a:xfrm>
              <a:off x="6040623" y="11044553"/>
              <a:ext cx="4796446" cy="503776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22DF15-4858-4383-9ACF-88C17268A7BB}"/>
                </a:ext>
              </a:extLst>
            </p:cNvPr>
            <p:cNvSpPr/>
            <p:nvPr/>
          </p:nvSpPr>
          <p:spPr>
            <a:xfrm>
              <a:off x="5793166" y="11653657"/>
              <a:ext cx="1272005" cy="13758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B33BAF-5D4F-4665-9E6E-C50758ACBCFC}"/>
              </a:ext>
            </a:extLst>
          </p:cNvPr>
          <p:cNvGrpSpPr/>
          <p:nvPr/>
        </p:nvGrpSpPr>
        <p:grpSpPr>
          <a:xfrm>
            <a:off x="9883621" y="6424046"/>
            <a:ext cx="6049650" cy="5223747"/>
            <a:chOff x="6134500" y="3475485"/>
            <a:chExt cx="3379673" cy="292802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1B4EE8A-7F2B-45CA-BC66-F356CFF0E8F7}"/>
                </a:ext>
              </a:extLst>
            </p:cNvPr>
            <p:cNvGrpSpPr/>
            <p:nvPr/>
          </p:nvGrpSpPr>
          <p:grpSpPr>
            <a:xfrm>
              <a:off x="6241563" y="3479040"/>
              <a:ext cx="3272610" cy="2924470"/>
              <a:chOff x="13426067" y="3952875"/>
              <a:chExt cx="3272610" cy="292447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2D41F65-8F1C-43D5-9E28-F98E7988DF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7312" t="49602" r="26706"/>
              <a:stretch/>
            </p:blipFill>
            <p:spPr>
              <a:xfrm>
                <a:off x="13426067" y="3952875"/>
                <a:ext cx="3125089" cy="292447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5BDB577-4F35-49B9-8367-EDA77B0393E1}"/>
                  </a:ext>
                </a:extLst>
              </p:cNvPr>
              <p:cNvSpPr/>
              <p:nvPr/>
            </p:nvSpPr>
            <p:spPr>
              <a:xfrm>
                <a:off x="15803380" y="5893185"/>
                <a:ext cx="760022" cy="8708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1651F69-56F2-4D79-B155-A7ADA48EA0A0}"/>
                  </a:ext>
                </a:extLst>
              </p:cNvPr>
              <p:cNvSpPr/>
              <p:nvPr/>
            </p:nvSpPr>
            <p:spPr>
              <a:xfrm>
                <a:off x="16319535" y="3952875"/>
                <a:ext cx="379142" cy="3613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E3ADCEA-9133-4098-89EE-489BEF123D87}"/>
                </a:ext>
              </a:extLst>
            </p:cNvPr>
            <p:cNvSpPr/>
            <p:nvPr/>
          </p:nvSpPr>
          <p:spPr>
            <a:xfrm>
              <a:off x="6134500" y="3475485"/>
              <a:ext cx="304085" cy="570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0E2CB6E-A31C-43CF-A31C-5DE1C5741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37" y="11807412"/>
            <a:ext cx="19318263" cy="423063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2E23705-EE44-46E3-8A38-0E75716A0C99}"/>
              </a:ext>
            </a:extLst>
          </p:cNvPr>
          <p:cNvSpPr txBox="1"/>
          <p:nvPr/>
        </p:nvSpPr>
        <p:spPr>
          <a:xfrm>
            <a:off x="1633192" y="11139741"/>
            <a:ext cx="108775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Probabilities and Timescales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C0635C-07D0-4052-9537-6DC6907FAD54}"/>
              </a:ext>
            </a:extLst>
          </p:cNvPr>
          <p:cNvSpPr txBox="1"/>
          <p:nvPr/>
        </p:nvSpPr>
        <p:spPr>
          <a:xfrm>
            <a:off x="-9198572" y="2653095"/>
            <a:ext cx="89720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Same info as previous slide, making MSMs larger and removing additional </a:t>
            </a:r>
            <a:r>
              <a:rPr lang="en-US" sz="4000" dirty="0" err="1"/>
              <a:t>vmd</a:t>
            </a:r>
            <a:r>
              <a:rPr lang="en-US" sz="4000" dirty="0"/>
              <a:t> rendering for each microstate</a:t>
            </a:r>
          </a:p>
        </p:txBody>
      </p:sp>
    </p:spTree>
    <p:extLst>
      <p:ext uri="{BB962C8B-B14F-4D97-AF65-F5344CB8AC3E}">
        <p14:creationId xmlns:p14="http://schemas.microsoft.com/office/powerpoint/2010/main" val="33760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877</TotalTime>
  <Words>432</Words>
  <Application>Microsoft Macintosh PowerPoint</Application>
  <PresentationFormat>Custom</PresentationFormat>
  <Paragraphs>99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Jones Mike</dc:creator>
  <cp:lastModifiedBy>Andrew Ferguson</cp:lastModifiedBy>
  <cp:revision>12</cp:revision>
  <dcterms:created xsi:type="dcterms:W3CDTF">2021-04-23T02:15:36Z</dcterms:created>
  <dcterms:modified xsi:type="dcterms:W3CDTF">2021-04-23T17:40:58Z</dcterms:modified>
</cp:coreProperties>
</file>